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67" r:id="rId5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3571"/>
    <a:srgbClr val="0FA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88" autoAdjust="0"/>
    <p:restoredTop sz="94671" autoAdjust="0"/>
  </p:normalViewPr>
  <p:slideViewPr>
    <p:cSldViewPr snapToGrid="0">
      <p:cViewPr varScale="1">
        <p:scale>
          <a:sx n="16" d="100"/>
          <a:sy n="16" d="100"/>
        </p:scale>
        <p:origin x="3456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33667E-FBBF-49BA-B66B-7B6E61FC849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349500" y="1143000"/>
            <a:ext cx="2159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38BC49-6479-462F-BFB1-84F8F3F60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635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7563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95127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42691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90255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37818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85381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32944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80508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38BC49-6479-462F-BFB1-84F8F3F60D9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917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3.11.2022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9149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3.11.2022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179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3.11.2022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6788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3.11.2022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584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3.11.2022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1341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3.11.2022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0740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3.11.2022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6571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3.11.2022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3919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3.11.2022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732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3.11.2022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2600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3.11.2022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70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7B943-41EE-4C6C-AAA9-B9941D668920}" type="datetimeFigureOut">
              <a:rPr lang="pl-PL" smtClean="0"/>
              <a:t>3.11.2022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19295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25" name="Łącznik prosty 1024">
            <a:extLst>
              <a:ext uri="{FF2B5EF4-FFF2-40B4-BE49-F238E27FC236}">
                <a16:creationId xmlns:a16="http://schemas.microsoft.com/office/drawing/2014/main" id="{9FC41E10-EED7-9091-2509-272E181E8013}"/>
              </a:ext>
            </a:extLst>
          </p:cNvPr>
          <p:cNvCxnSpPr>
            <a:cxnSpLocks/>
          </p:cNvCxnSpPr>
          <p:nvPr/>
        </p:nvCxnSpPr>
        <p:spPr>
          <a:xfrm>
            <a:off x="-3" y="2735147"/>
            <a:ext cx="25199975" cy="0"/>
          </a:xfrm>
          <a:prstGeom prst="line">
            <a:avLst/>
          </a:prstGeom>
          <a:ln w="57150">
            <a:solidFill>
              <a:srgbClr val="0135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7" name="Łącznik prosty 1026">
            <a:extLst>
              <a:ext uri="{FF2B5EF4-FFF2-40B4-BE49-F238E27FC236}">
                <a16:creationId xmlns:a16="http://schemas.microsoft.com/office/drawing/2014/main" id="{F2F4490E-E581-A999-74B3-149F402B9917}"/>
              </a:ext>
            </a:extLst>
          </p:cNvPr>
          <p:cNvCxnSpPr>
            <a:cxnSpLocks/>
          </p:cNvCxnSpPr>
          <p:nvPr/>
        </p:nvCxnSpPr>
        <p:spPr>
          <a:xfrm>
            <a:off x="-1" y="35399097"/>
            <a:ext cx="25199975" cy="0"/>
          </a:xfrm>
          <a:prstGeom prst="line">
            <a:avLst/>
          </a:prstGeom>
          <a:ln w="57150">
            <a:solidFill>
              <a:srgbClr val="0FA4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Obraz 5">
            <a:extLst>
              <a:ext uri="{FF2B5EF4-FFF2-40B4-BE49-F238E27FC236}">
                <a16:creationId xmlns:a16="http://schemas.microsoft.com/office/drawing/2014/main" id="{84A6F560-2A45-94B0-AC6B-691C46276069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790" y="1206544"/>
            <a:ext cx="2706338" cy="1098000"/>
          </a:xfrm>
          <a:prstGeom prst="rect">
            <a:avLst/>
          </a:prstGeom>
        </p:spPr>
      </p:pic>
      <p:sp>
        <p:nvSpPr>
          <p:cNvPr id="4" name="Tytuł 3">
            <a:extLst>
              <a:ext uri="{FF2B5EF4-FFF2-40B4-BE49-F238E27FC236}">
                <a16:creationId xmlns:a16="http://schemas.microsoft.com/office/drawing/2014/main" id="{4C109AAE-E6C0-F822-CEC8-6AD4E2AEB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336462"/>
            <a:ext cx="25199974" cy="2150428"/>
          </a:xfrm>
        </p:spPr>
        <p:txBody>
          <a:bodyPr anchor="t">
            <a:normAutofit/>
          </a:bodyPr>
          <a:lstStyle/>
          <a:p>
            <a:pPr algn="ctr"/>
            <a:r>
              <a:rPr lang="pl-PL" sz="3500" dirty="0">
                <a:latin typeface="Calibri" panose="020F0502020204030204" pitchFamily="34" charset="0"/>
                <a:ea typeface="Times New Roman" panose="02020603050405020304" pitchFamily="18" charset="0"/>
              </a:rPr>
              <a:t>INTERNATIONAL SCIENTIFIC CONFERENCE </a:t>
            </a:r>
            <a:r>
              <a:rPr lang="pl-PL" sz="35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/</a:t>
            </a:r>
            <a:r>
              <a:rPr lang="pl-PL" sz="35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35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MIĘDZYNARODOWA KONFERENCJA NAUKOWA </a:t>
            </a:r>
            <a:br>
              <a:rPr lang="pl-PL" sz="3500" dirty="0"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pl-PL" sz="5000" b="1" dirty="0">
                <a:latin typeface="Calibri" panose="020F0502020204030204" pitchFamily="34" charset="0"/>
                <a:ea typeface="Times New Roman" panose="02020603050405020304" pitchFamily="18" charset="0"/>
              </a:rPr>
              <a:t>AGGLOMERATION. GROWTH. CHALLENGES. SPACE. </a:t>
            </a:r>
            <a:br>
              <a:rPr lang="pl-PL" sz="4300" b="1" dirty="0"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pl-PL" sz="5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AGLOMERACJE. ROZWÓJ. WYZWANIA. PRZESTRZEŃ.</a:t>
            </a:r>
            <a:endParaRPr lang="pl-PL" sz="5000" dirty="0">
              <a:latin typeface="+mn-lt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3C024EAE-0072-E0D6-CA7E-5590A08A1C93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789" y="286446"/>
            <a:ext cx="3074916" cy="1098000"/>
          </a:xfrm>
          <a:prstGeom prst="rect">
            <a:avLst/>
          </a:prstGeom>
        </p:spPr>
      </p:pic>
      <p:sp>
        <p:nvSpPr>
          <p:cNvPr id="23" name="Tytuł 3">
            <a:extLst>
              <a:ext uri="{FF2B5EF4-FFF2-40B4-BE49-F238E27FC236}">
                <a16:creationId xmlns:a16="http://schemas.microsoft.com/office/drawing/2014/main" id="{186DD028-7FDF-16A3-B854-379279E8ED32}"/>
              </a:ext>
            </a:extLst>
          </p:cNvPr>
          <p:cNvSpPr txBox="1">
            <a:spLocks/>
          </p:cNvSpPr>
          <p:nvPr/>
        </p:nvSpPr>
        <p:spPr>
          <a:xfrm>
            <a:off x="9493325" y="2212752"/>
            <a:ext cx="5561989" cy="7198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180008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6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500" dirty="0">
                <a:latin typeface="Calibri" panose="020F0502020204030204" pitchFamily="34" charset="0"/>
                <a:ea typeface="Times New Roman" panose="02020603050405020304" pitchFamily="18" charset="0"/>
              </a:rPr>
              <a:t>2–3 MARCH 2023</a:t>
            </a:r>
            <a:r>
              <a:rPr lang="pl-PL" sz="25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/ 2–3 MARZEC 2023</a:t>
            </a:r>
            <a:endParaRPr lang="pl-PL" sz="25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algn="ctr"/>
            <a:endParaRPr lang="pl-PL" sz="2500" dirty="0">
              <a:latin typeface="+mn-lt"/>
            </a:endParaRPr>
          </a:p>
        </p:txBody>
      </p:sp>
      <p:grpSp>
        <p:nvGrpSpPr>
          <p:cNvPr id="15" name="Grupa 14">
            <a:extLst>
              <a:ext uri="{FF2B5EF4-FFF2-40B4-BE49-F238E27FC236}">
                <a16:creationId xmlns:a16="http://schemas.microsoft.com/office/drawing/2014/main" id="{D5C85F72-6D55-4BC9-6287-7DD4DD4BA2EE}"/>
              </a:ext>
            </a:extLst>
          </p:cNvPr>
          <p:cNvGrpSpPr/>
          <p:nvPr/>
        </p:nvGrpSpPr>
        <p:grpSpPr>
          <a:xfrm>
            <a:off x="21410475" y="438365"/>
            <a:ext cx="3370710" cy="836132"/>
            <a:chOff x="3831457" y="3356782"/>
            <a:chExt cx="3370710" cy="836132"/>
          </a:xfrm>
        </p:grpSpPr>
        <p:sp>
          <p:nvSpPr>
            <p:cNvPr id="16" name="Tytuł 3">
              <a:extLst>
                <a:ext uri="{FF2B5EF4-FFF2-40B4-BE49-F238E27FC236}">
                  <a16:creationId xmlns:a16="http://schemas.microsoft.com/office/drawing/2014/main" id="{85E4C8C8-30F9-0581-010B-BC27CDF030F5}"/>
                </a:ext>
              </a:extLst>
            </p:cNvPr>
            <p:cNvSpPr txBox="1">
              <a:spLocks/>
            </p:cNvSpPr>
            <p:nvPr/>
          </p:nvSpPr>
          <p:spPr>
            <a:xfrm>
              <a:off x="3831457" y="3356782"/>
              <a:ext cx="2551471" cy="836132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 anchor="t">
              <a:normAutofit/>
            </a:bodyPr>
            <a:lstStyle>
              <a:lvl1pPr algn="l" defTabSz="1800088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8662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r"/>
              <a:r>
                <a:rPr lang="en-US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Department </a:t>
              </a:r>
              <a:r>
                <a:rPr lang="pl-PL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o</a:t>
              </a:r>
              <a:r>
                <a:rPr lang="en-US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f</a:t>
              </a:r>
              <a:endParaRPr lang="pl-PL" sz="1700" dirty="0">
                <a:solidFill>
                  <a:schemeClr val="accent1">
                    <a:lumMod val="50000"/>
                  </a:schemeClr>
                </a:solidFill>
                <a:latin typeface="+mn-lt"/>
              </a:endParaRPr>
            </a:p>
            <a:p>
              <a:pPr algn="r"/>
              <a:r>
                <a:rPr lang="en-US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Spatial Planning, Urban</a:t>
              </a:r>
              <a:r>
                <a:rPr lang="pl-PL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 and</a:t>
              </a:r>
              <a:r>
                <a:rPr lang="en-US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 Rural Design (A-5)</a:t>
              </a:r>
              <a:endParaRPr lang="pl-PL" sz="17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endParaRPr>
            </a:p>
          </p:txBody>
        </p:sp>
        <p:pic>
          <p:nvPicPr>
            <p:cNvPr id="17" name="Picture 2">
              <a:extLst>
                <a:ext uri="{FF2B5EF4-FFF2-40B4-BE49-F238E27FC236}">
                  <a16:creationId xmlns:a16="http://schemas.microsoft.com/office/drawing/2014/main" id="{D8172E39-3F9C-A26E-7931-8C85DD798D3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2292" y="3372640"/>
              <a:ext cx="719875" cy="719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Tytuł 3">
            <a:extLst>
              <a:ext uri="{FF2B5EF4-FFF2-40B4-BE49-F238E27FC236}">
                <a16:creationId xmlns:a16="http://schemas.microsoft.com/office/drawing/2014/main" id="{F0110B38-A549-DF74-02B7-E617B3E1D781}"/>
              </a:ext>
            </a:extLst>
          </p:cNvPr>
          <p:cNvSpPr txBox="1">
            <a:spLocks/>
          </p:cNvSpPr>
          <p:nvPr/>
        </p:nvSpPr>
        <p:spPr>
          <a:xfrm>
            <a:off x="-1" y="3631661"/>
            <a:ext cx="25199975" cy="188521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180008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6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7000" b="1" dirty="0">
                <a:latin typeface="+mn-lt"/>
              </a:rPr>
              <a:t>POSTER TITLE </a:t>
            </a:r>
            <a:r>
              <a:rPr lang="pl-PL" sz="7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/ TYTUŁ POSTERU</a:t>
            </a:r>
          </a:p>
        </p:txBody>
      </p:sp>
      <p:sp>
        <p:nvSpPr>
          <p:cNvPr id="22" name="Tytuł 3">
            <a:extLst>
              <a:ext uri="{FF2B5EF4-FFF2-40B4-BE49-F238E27FC236}">
                <a16:creationId xmlns:a16="http://schemas.microsoft.com/office/drawing/2014/main" id="{762483BE-371B-18EC-5767-B615416B6545}"/>
              </a:ext>
            </a:extLst>
          </p:cNvPr>
          <p:cNvSpPr txBox="1">
            <a:spLocks/>
          </p:cNvSpPr>
          <p:nvPr/>
        </p:nvSpPr>
        <p:spPr>
          <a:xfrm>
            <a:off x="418789" y="3052678"/>
            <a:ext cx="24362396" cy="7198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180008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6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500" dirty="0">
                <a:latin typeface="+mn-lt"/>
              </a:rPr>
              <a:t>AUTHOR NAME</a:t>
            </a:r>
            <a:r>
              <a:rPr lang="pl-PL" sz="1200" dirty="0">
                <a:latin typeface="+mn-lt"/>
              </a:rPr>
              <a:t>1, </a:t>
            </a:r>
            <a:r>
              <a:rPr lang="pl-PL" sz="2500" dirty="0">
                <a:latin typeface="+mn-lt"/>
              </a:rPr>
              <a:t>, AUTHOR NAME</a:t>
            </a:r>
            <a:r>
              <a:rPr lang="pl-PL" sz="1200" dirty="0">
                <a:latin typeface="+mn-lt"/>
              </a:rPr>
              <a:t>2</a:t>
            </a:r>
            <a:r>
              <a:rPr lang="pl-PL" sz="2500" dirty="0">
                <a:latin typeface="+mn-lt"/>
              </a:rPr>
              <a:t>, AUTHOR NAME</a:t>
            </a:r>
            <a:r>
              <a:rPr lang="pl-PL" sz="1200" dirty="0">
                <a:latin typeface="+mn-lt"/>
              </a:rPr>
              <a:t>3, </a:t>
            </a:r>
            <a:r>
              <a:rPr lang="pl-PL" sz="2500" dirty="0">
                <a:latin typeface="+mn-lt"/>
              </a:rPr>
              <a:t>, AUTHOR NAME</a:t>
            </a:r>
            <a:r>
              <a:rPr lang="pl-PL" sz="1200" dirty="0">
                <a:latin typeface="+mn-lt"/>
              </a:rPr>
              <a:t>3,  </a:t>
            </a:r>
          </a:p>
          <a:p>
            <a:r>
              <a:rPr lang="pl-PL" sz="1200" dirty="0">
                <a:latin typeface="+mn-lt"/>
              </a:rPr>
              <a:t>1 </a:t>
            </a:r>
            <a:r>
              <a:rPr lang="pl-PL" sz="1200" dirty="0" err="1">
                <a:latin typeface="+mn-lt"/>
              </a:rPr>
              <a:t>university</a:t>
            </a:r>
            <a:r>
              <a:rPr lang="pl-PL" sz="1200" dirty="0">
                <a:latin typeface="+mn-lt"/>
              </a:rPr>
              <a:t> </a:t>
            </a:r>
            <a:r>
              <a:rPr lang="pl-PL" sz="1200" dirty="0" err="1">
                <a:latin typeface="+mn-lt"/>
              </a:rPr>
              <a:t>name</a:t>
            </a:r>
            <a:r>
              <a:rPr lang="pl-PL" sz="1200" dirty="0">
                <a:latin typeface="+mn-lt"/>
              </a:rPr>
              <a:t>, 2 </a:t>
            </a:r>
            <a:r>
              <a:rPr lang="pl-PL" sz="1200" dirty="0" err="1">
                <a:latin typeface="+mn-lt"/>
              </a:rPr>
              <a:t>university</a:t>
            </a:r>
            <a:r>
              <a:rPr lang="pl-PL" sz="1200" dirty="0">
                <a:latin typeface="+mn-lt"/>
              </a:rPr>
              <a:t> </a:t>
            </a:r>
            <a:r>
              <a:rPr lang="pl-PL" sz="1200" dirty="0" err="1">
                <a:latin typeface="+mn-lt"/>
              </a:rPr>
              <a:t>name</a:t>
            </a:r>
            <a:r>
              <a:rPr lang="pl-PL" sz="1200" dirty="0">
                <a:latin typeface="+mn-lt"/>
              </a:rPr>
              <a:t>, 3 </a:t>
            </a:r>
            <a:r>
              <a:rPr lang="pl-PL" sz="1200" dirty="0" err="1">
                <a:latin typeface="+mn-lt"/>
              </a:rPr>
              <a:t>university</a:t>
            </a:r>
            <a:r>
              <a:rPr lang="pl-PL" sz="1200" dirty="0">
                <a:latin typeface="+mn-lt"/>
              </a:rPr>
              <a:t> </a:t>
            </a:r>
            <a:r>
              <a:rPr lang="pl-PL" sz="1200" dirty="0" err="1">
                <a:latin typeface="+mn-lt"/>
              </a:rPr>
              <a:t>name</a:t>
            </a:r>
            <a:r>
              <a:rPr lang="pl-PL" sz="1200">
                <a:latin typeface="+mn-lt"/>
              </a:rPr>
              <a:t>, </a:t>
            </a:r>
            <a:endParaRPr lang="pl-PL" sz="1200" dirty="0">
              <a:latin typeface="+mn-lt"/>
            </a:endParaRPr>
          </a:p>
        </p:txBody>
      </p:sp>
      <p:cxnSp>
        <p:nvCxnSpPr>
          <p:cNvPr id="27" name="Łącznik prosty 26">
            <a:extLst>
              <a:ext uri="{FF2B5EF4-FFF2-40B4-BE49-F238E27FC236}">
                <a16:creationId xmlns:a16="http://schemas.microsoft.com/office/drawing/2014/main" id="{5FC2B6D4-0287-A067-045B-54A7C1A61269}"/>
              </a:ext>
            </a:extLst>
          </p:cNvPr>
          <p:cNvCxnSpPr>
            <a:cxnSpLocks/>
          </p:cNvCxnSpPr>
          <p:nvPr/>
        </p:nvCxnSpPr>
        <p:spPr>
          <a:xfrm>
            <a:off x="0" y="2902147"/>
            <a:ext cx="25199975" cy="0"/>
          </a:xfrm>
          <a:prstGeom prst="line">
            <a:avLst/>
          </a:prstGeom>
          <a:ln w="57150">
            <a:solidFill>
              <a:srgbClr val="0FA4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Łącznik prosty 1028">
            <a:extLst>
              <a:ext uri="{FF2B5EF4-FFF2-40B4-BE49-F238E27FC236}">
                <a16:creationId xmlns:a16="http://schemas.microsoft.com/office/drawing/2014/main" id="{8DF09676-5B0F-AC49-F9D0-E841E461177D}"/>
              </a:ext>
            </a:extLst>
          </p:cNvPr>
          <p:cNvCxnSpPr>
            <a:cxnSpLocks/>
          </p:cNvCxnSpPr>
          <p:nvPr/>
        </p:nvCxnSpPr>
        <p:spPr>
          <a:xfrm>
            <a:off x="-2" y="35251218"/>
            <a:ext cx="25199975" cy="0"/>
          </a:xfrm>
          <a:prstGeom prst="line">
            <a:avLst/>
          </a:prstGeom>
          <a:ln w="57150">
            <a:solidFill>
              <a:srgbClr val="0135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ytuł 3">
            <a:extLst>
              <a:ext uri="{FF2B5EF4-FFF2-40B4-BE49-F238E27FC236}">
                <a16:creationId xmlns:a16="http://schemas.microsoft.com/office/drawing/2014/main" id="{B9F13C97-1265-0EF5-8D7F-796D3B8A8C78}"/>
              </a:ext>
            </a:extLst>
          </p:cNvPr>
          <p:cNvSpPr txBox="1">
            <a:spLocks/>
          </p:cNvSpPr>
          <p:nvPr/>
        </p:nvSpPr>
        <p:spPr>
          <a:xfrm>
            <a:off x="418790" y="35443730"/>
            <a:ext cx="24362395" cy="8753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180008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6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500" dirty="0">
                <a:latin typeface="+mn-lt"/>
              </a:rPr>
              <a:t>POSTER WAS PREPARED WITHIN … CLASS / … ACADEMIC CIRCLE/ …, GUIDANCE: …, TUTOR: …, ACADEMIC YEAR: …</a:t>
            </a:r>
          </a:p>
        </p:txBody>
      </p:sp>
    </p:spTree>
    <p:extLst>
      <p:ext uri="{BB962C8B-B14F-4D97-AF65-F5344CB8AC3E}">
        <p14:creationId xmlns:p14="http://schemas.microsoft.com/office/powerpoint/2010/main" val="405267961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1cea416-f2fa-4734-ba00-7e8d6128d81b">
      <UserInfo>
        <DisplayName>Mariusz Łysień</DisplayName>
        <AccountId>14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0BF20BD1ECF274789B34FCCE409DE27" ma:contentTypeVersion="4" ma:contentTypeDescription="Utwórz nowy dokument." ma:contentTypeScope="" ma:versionID="5a09ffab5f03e92a6a724fc1c0fd5642">
  <xsd:schema xmlns:xsd="http://www.w3.org/2001/XMLSchema" xmlns:xs="http://www.w3.org/2001/XMLSchema" xmlns:p="http://schemas.microsoft.com/office/2006/metadata/properties" xmlns:ns2="ac3cab0c-f3e7-420b-b9be-fbf0374b04df" xmlns:ns3="f1cea416-f2fa-4734-ba00-7e8d6128d81b" targetNamespace="http://schemas.microsoft.com/office/2006/metadata/properties" ma:root="true" ma:fieldsID="590a19513e7b3b67ddfd26ceadfbb1ab" ns2:_="" ns3:_="">
    <xsd:import namespace="ac3cab0c-f3e7-420b-b9be-fbf0374b04df"/>
    <xsd:import namespace="f1cea416-f2fa-4734-ba00-7e8d6128d8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3cab0c-f3e7-420b-b9be-fbf0374b04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cea416-f2fa-4734-ba00-7e8d6128d8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AC5BED-4B6B-4A5A-AC4A-0F919416FABB}">
  <ds:schemaRefs>
    <ds:schemaRef ds:uri="http://schemas.microsoft.com/office/2006/metadata/properties"/>
    <ds:schemaRef ds:uri="http://schemas.microsoft.com/office/infopath/2007/PartnerControls"/>
    <ds:schemaRef ds:uri="f1cea416-f2fa-4734-ba00-7e8d6128d81b"/>
  </ds:schemaRefs>
</ds:datastoreItem>
</file>

<file path=customXml/itemProps2.xml><?xml version="1.0" encoding="utf-8"?>
<ds:datastoreItem xmlns:ds="http://schemas.openxmlformats.org/officeDocument/2006/customXml" ds:itemID="{09280309-5956-4EA1-B516-8F532CA6B9C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09E364-4831-45F8-B6F4-4B8AD16496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c3cab0c-f3e7-420b-b9be-fbf0374b04df"/>
    <ds:schemaRef ds:uri="f1cea416-f2fa-4734-ba00-7e8d6128d8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99</Words>
  <Application>Microsoft Macintosh PowerPoint</Application>
  <PresentationFormat>Niestandardowy</PresentationFormat>
  <Paragraphs>9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Motyw pakietu Office</vt:lpstr>
      <vt:lpstr>INTERNATIONAL SCIENTIFIC CONFERENCE / MIĘDZYNARODOWA KONFERENCJA NAUKOWA  AGGLOMERATION. GROWTH. CHALLENGES. SPACE.  AGLOMERACJE. ROZWÓJ. WYZWANIA. PRZESTRZEŃ.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CONFERENCE -- ENGLISH VERSION -- ENGLISH VERSION –  KONFERENCJA MIĘDZYNARODOWA AGLOMERACJE. ROZWÓJ. WYZWANIA. PRZESTRZEŃ  2-3.03.2023 DEPARTMENT OF SPATIAL PLANNING, URBAN AND RURAL DESIGN (A-5), FACULTY OF ARCHITECTURE, CRACOW UNIVERSITY OF TECHNOLOGY KATEDRA PLANOWANIA PRZESTRZENNEGO, PROJEKTOWANIA URBANISTYCZNEGO I RURALISTYCZNEGO (A-5), WYDZIAŁ ARCHITEKTURY, POLITECHNIKA KRAKOWSKA</dc:title>
  <dc:creator>Barbara Zając</dc:creator>
  <cp:lastModifiedBy>Mariusz Łysień</cp:lastModifiedBy>
  <cp:revision>30</cp:revision>
  <dcterms:created xsi:type="dcterms:W3CDTF">2022-10-24T11:27:37Z</dcterms:created>
  <dcterms:modified xsi:type="dcterms:W3CDTF">2022-11-03T12:57:49Z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0x010100C0BF20BD1ECF274789B34FCCE409DE27</vt:lpwstr>
  </property>
</Properties>
</file>